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9" r:id="rId2"/>
    <p:sldId id="273" r:id="rId3"/>
    <p:sldId id="262" r:id="rId4"/>
    <p:sldId id="257" r:id="rId5"/>
    <p:sldId id="256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3834" autoAdjust="0"/>
  </p:normalViewPr>
  <p:slideViewPr>
    <p:cSldViewPr>
      <p:cViewPr varScale="1">
        <p:scale>
          <a:sx n="68" d="100"/>
          <a:sy n="68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C28D-2CAE-491B-B4C3-A5727CF6529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32A7-C72D-4052-BDE8-F220A757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532A7-C72D-4052-BDE8-F220A7570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532A7-C72D-4052-BDE8-F220A7570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E4CD-7575-49CF-8BBD-7D5652306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79B4-20A2-4739-BD31-17B067D5D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D70B-BD5B-4CF7-9F97-6463256ED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D5EE-2A2A-434B-B3FB-9E6AB320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EB88-629E-4497-8E35-8246A7EB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4CE2-7203-4854-B1C6-FA10F426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D867-EE06-40CC-924F-EDC97CE06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7E4A-2B84-4CF8-BB80-90EBD7E6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2185-0A1E-4299-A10F-1505C3339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BA5D-1EA1-4D58-91BF-17424AEF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00B9-E40A-4DDE-B80B-38340A23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363F536-ADF2-463A-ACB3-B4BC869DA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OWER%20POINT%20PIX\opener%20for%20mothers%20day.wmv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" name="opener for mothers da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4963"/>
            <a:ext cx="9144000" cy="608647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20000"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E89BD-4B26-4C39-81F8-48F407B0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20200" cy="7010400"/>
          </a:xfrm>
          <a:prstGeom prst="rect">
            <a:avLst/>
          </a:prstGeom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John 19:26-27 </a:t>
            </a:r>
            <a:b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“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When Jesus therefore saw his mother, and the disciple standing by, whom he loved, he saith unto his mother, Woman, behold thy son! Then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saith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he to the disciple, Behold thy mother! And from that hour that disciple took her unto his own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home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.”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Content Placeholder 3" descr="mary-at-the-c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59EA8-E64F-4106-9C8A-F973399D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-5080"/>
            <a:ext cx="9182737" cy="7734836"/>
          </a:xfrm>
          <a:prstGeom prst="rect">
            <a:avLst/>
          </a:prstGeo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6367" y="5080"/>
            <a:ext cx="7495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dirty="0"/>
              <a:t>7 Ways To Love Your Mother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9A0A7-02C2-469F-8344-644E83BA0885}"/>
              </a:ext>
            </a:extLst>
          </p:cNvPr>
          <p:cNvSpPr txBox="1"/>
          <p:nvPr/>
        </p:nvSpPr>
        <p:spPr>
          <a:xfrm>
            <a:off x="3581400" y="789722"/>
            <a:ext cx="5207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Black" panose="020B0A02040204020203" pitchFamily="34" charset="0"/>
              </a:rPr>
              <a:t>Love her verbally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physically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patiently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attentively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gratefully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generously</a:t>
            </a:r>
          </a:p>
          <a:p>
            <a:pPr marL="457200" indent="-457200">
              <a:buAutoNum type="arabicPeriod"/>
            </a:pP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her honorably</a:t>
            </a: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Exodus 20:12 (KJV)  Honor thy father and thy mother: that thy days may be long upon the land which the LORD thy God giveth thee.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81891-B425-4917-9D4A-CEB79D5B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0544" imgH="3427517" progId="PowerPoint.Show.12">
                  <p:embed/>
                </p:oleObj>
              </mc:Choice>
              <mc:Fallback>
                <p:oleObj name="Presentation" r:id="rId2" imgW="4570544" imgH="3427517" progId="PowerPoint.Show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2" descr="C:\Documents and Settings\Linda\Desktop\Sermon_January07\done and ready\march\7words_woman\woman1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115</Words>
  <Application>Microsoft Office PowerPoint</Application>
  <PresentationFormat>On-screen Show (4:3)</PresentationFormat>
  <Paragraphs>12</Paragraphs>
  <Slides>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 BLANCA</vt:lpstr>
      <vt:lpstr>Arial Rounded MT Bold</vt:lpstr>
      <vt:lpstr>Calibri</vt:lpstr>
      <vt:lpstr>Times</vt:lpstr>
      <vt:lpstr>Default Design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Outreach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Gross</dc:creator>
  <cp:lastModifiedBy>costco</cp:lastModifiedBy>
  <cp:revision>30</cp:revision>
  <dcterms:created xsi:type="dcterms:W3CDTF">2003-04-15T15:48:27Z</dcterms:created>
  <dcterms:modified xsi:type="dcterms:W3CDTF">2021-05-08T18:50:38Z</dcterms:modified>
</cp:coreProperties>
</file>